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4" autoAdjust="0"/>
    <p:restoredTop sz="86383" autoAdjust="0"/>
  </p:normalViewPr>
  <p:slideViewPr>
    <p:cSldViewPr>
      <p:cViewPr varScale="1">
        <p:scale>
          <a:sx n="76" d="100"/>
          <a:sy n="76" d="100"/>
        </p:scale>
        <p:origin x="-1590" y="-96"/>
      </p:cViewPr>
      <p:guideLst>
        <p:guide orient="horz" pos="1480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4.</a:t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Гашение поля синхронного </a:t>
            </a: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 algn="just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принцип действия и устройство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генератора.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 со способами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гашения поля синхронного генератора.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Гашение поля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противовключением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возбудителя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генераторов с вентильным возбуждением (в качестве полупроводниковых вентилей используют тиристоры) возможно гашение поля путем перевода вентиля в инверторный режим без разрыва или без переключения цепи возбуждения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обмотке возбуждения создается напряжение отрицательное по отношению к нормальным режимам, и ток в обмотке возбуждения очень быстро спадает до нуля. Чем выше уровень этого напряжения, тем быстрее гасится поле. 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лабораторной работе 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моделируем работу Автомата Гашения Поля 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дугогасительной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решеткой. Короткая дуга, являющаяся  нелинейным активным сопротивлением, моделируется блоком варисторов.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95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переменного тока предназначен для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преобразования  механической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энергию в электрическую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синхронной машины скорость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(частота), с которой вращается ротор, равна частоте вращения магнитного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статора.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индуктор (подвижный, вращающийся), в который входит обмотка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 (постоянный ток). 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Статор,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якорь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недвижимый), в который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включается обмотка (трехфазный, переменный ток). 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Синхронная машина может работать в режимах двигателя, генератора переменного тока или компенсатора.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856963"/>
              </p:ext>
            </p:extLst>
          </p:nvPr>
        </p:nvGraphicFramePr>
        <p:xfrm>
          <a:off x="4139952" y="2129336"/>
          <a:ext cx="1142640" cy="72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761760" imgH="482400" progId="Equation.DSMT4">
                  <p:embed/>
                </p:oleObj>
              </mc:Choice>
              <mc:Fallback>
                <p:oleObj name="Equation" r:id="rId3" imgW="7617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39952" y="2129336"/>
                        <a:ext cx="1142640" cy="72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23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возбудителя, вспомогательных и регулирующих устройств принято называть системой возбуждения.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того, что является источником постоянного тока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возбуждения синхронной машины подразделяются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электромашинные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постоянного тока является вспомогательный генератор постоянного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связанный с валом главного синхронного генератора или приводимый независимым двигателем, синхронным или асинхронным.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вентильные.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выпрямленного тока являются полупроводниковые вентили, получающие питание от вспомогательного или главного синхронного генератора.</a:t>
            </a:r>
          </a:p>
        </p:txBody>
      </p:sp>
    </p:spTree>
    <p:extLst>
      <p:ext uri="{BB962C8B-B14F-4D97-AF65-F5344CB8AC3E}">
        <p14:creationId xmlns:p14="http://schemas.microsoft.com/office/powerpoint/2010/main" val="15383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источника энергии, используемого для возбуждения, все системы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 разделяются на: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независимого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возбуждения; 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электромашинные возбудители постоянного и переменного тока, сопряженные с валом генератора.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самовозбуждения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(зависимое возбуждение).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обмотки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 осуществляется от выводов генератора через специальные понижающие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трансформаторы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выпрямительные устройства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43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Независимое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генераторов наиболее распространено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достоинство – возбуждение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генератора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зависит от режима электрической сети и поэтому является наиболее надежным.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невысокая скорость нарастания возбуждения (у возбудителей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гидрогенераторов,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имеют низкую частоту вращения);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надежности работы генератора постоянного тока из-за вибрации и тяжелых условий работы щеток коллектора (для турбогенераторов, имеющих большую частоту вращения).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самовозбуждения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(зависимое возбуждение) менее надежны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возбудителя зависит от режима сети переменного тока.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Гашение поля синхронного генератора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операция, заключающаяся в снижении магнитного потока машины до величины, близкой к нулю, которая проводится как при плановых, так и при аварийных отключениях генератора от сети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/>
                <a:ea typeface="Calibri"/>
              </a:rPr>
              <a:t>1 </a:t>
            </a:r>
            <a:r>
              <a:rPr lang="ru-RU" sz="1800" dirty="0">
                <a:latin typeface="Times New Roman"/>
                <a:ea typeface="Calibri"/>
              </a:rPr>
              <a:t>– якорь генератора (статор); 2 – обмотка возбуждения генератора; 3 – выключатель в цепи якоря (статора); 4 – возбудитель; 5 обмотка возбуждения возбудителя; 6 – регулировочный реостат</a:t>
            </a:r>
            <a:r>
              <a:rPr lang="ru-RU" sz="1800" dirty="0" smtClean="0">
                <a:latin typeface="Times New Roman"/>
                <a:ea typeface="Calibri"/>
              </a:rPr>
              <a:t>; 8 – контакты выключателя.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 гашения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решать путем: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уменьшения тока возбуждения   с такой скоростью, чтобы возникающие перенапряжения были в допустимых пределах,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повреждения генератора были минимальны.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цели разработаны соответствующие схемы и аппараты гашения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24" y="1384176"/>
            <a:ext cx="845105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76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гашения магнитного поля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мощности генератора и особенностей его системы возбуждения используются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способы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гашения магнитного поля: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замыкание обмотки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гасительное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(активное) сопротивление;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включение в цепь обмотки возбуждения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дугогасительной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решетки быстродействующего автомата;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противовключение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возбудителя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первых двух способах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 переключения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цепях возбуждения с помощью специальных коммутационных аппаратов, которые называют автоматами гашения поля (АГП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АГП должны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отвечать следующим требованиям: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время гашения должно быть возможно малым;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перенапряжения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обмотке возбуждения не должны достигать опасных значений.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АГП с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гасительным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(активным)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сопротивлением</a:t>
            </a: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/>
              <a:ea typeface="Calibri"/>
            </a:endParaRPr>
          </a:p>
          <a:p>
            <a:pPr marL="0" indent="0" algn="just">
              <a:buNone/>
            </a:pPr>
            <a:r>
              <a:rPr lang="ru-RU" sz="1700" dirty="0" smtClean="0">
                <a:latin typeface="Times New Roman"/>
                <a:ea typeface="Calibri"/>
              </a:rPr>
              <a:t>1 </a:t>
            </a:r>
            <a:r>
              <a:rPr lang="ru-RU" sz="1700" dirty="0">
                <a:latin typeface="Times New Roman"/>
                <a:ea typeface="Calibri"/>
              </a:rPr>
              <a:t>– якорь генератора (статор); 2 – обмотка возбуждения генератора; 3 – выключатель в цепи якоря (статора); 4 – возбудитель; 5 обмотка возбуждения возбудителя; 6 – регулировочный реостат; 7 – гасящий резистор; 8, 9, – контакты автомата гашения </a:t>
            </a:r>
            <a:r>
              <a:rPr lang="ru-RU" sz="1700" dirty="0" smtClean="0">
                <a:latin typeface="Times New Roman"/>
                <a:ea typeface="Calibri"/>
              </a:rPr>
              <a:t>поля.</a:t>
            </a:r>
          </a:p>
          <a:p>
            <a:pPr marL="0" indent="457200" algn="just">
              <a:buNone/>
            </a:pPr>
            <a:endParaRPr lang="ru-RU" sz="12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Ток 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возбуждения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затухает на разрядном сопротивлении со скоростью пропорциональной величине его активного сопротивления. </a:t>
            </a:r>
            <a:endParaRPr lang="ru-RU" sz="20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гашения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секунд.</a:t>
            </a:r>
          </a:p>
          <a:p>
            <a:pPr marL="0" indent="0" algn="just">
              <a:buNone/>
            </a:pPr>
            <a:endParaRPr lang="ru-RU" sz="2000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8152"/>
            <a:ext cx="845105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3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АГП с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дугогасительной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решеткой</a:t>
            </a: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якорь генератора (статор); 2 – обмотка возбуждения генератора; 3 – выключатель в цепи якоря (статора); 4 – возбудитель; 5 – обмотка возбуждения возбудителя; 6 – регулировочный реостат;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11 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и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дугогасительные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контакты автомата гашения поля; 12 –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дугогасительная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решетка автомата гашения поля; 13 – шунтирующее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сопротивление.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Существование дуги поддерживается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имеющимся запасом энергии магнитного поля обмотки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возбуждения.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дуга является нелинейным активным сопротивлением, падение напряжения на котором сохраняется практически постоянным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 в дуге изменяется в широких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пределах.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гашения поля с использованием описанной выше схемы составляет менее 1 с.</a:t>
            </a: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19" y="836712"/>
            <a:ext cx="8551069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760</Words>
  <Application>Microsoft Office PowerPoint</Application>
  <PresentationFormat>Экран (4:3)</PresentationFormat>
  <Paragraphs>98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Equation</vt:lpstr>
      <vt:lpstr>Лабораторная работа № 4. Гашение поля синхронного генератора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Ершов А.Б.</dc:creator>
  <cp:lastModifiedBy>Виктор</cp:lastModifiedBy>
  <cp:revision>40</cp:revision>
  <dcterms:modified xsi:type="dcterms:W3CDTF">2017-11-27T07:25:21Z</dcterms:modified>
</cp:coreProperties>
</file>